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2B81-927A-AA20-66D0-B2B6D1C8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E7336-B785-4E9C-6483-E6827E945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1309-71D5-21EF-3B95-958EE6BC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85983-872A-87DD-6E3F-E056E536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4DDEE-A5E6-F5C6-3D54-0B3AF26D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6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A8BC-DE20-61C6-4CED-7CA6FDE3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C7FB7-8F5F-D4EB-B5B7-6DB68E28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0EF2D-D745-3A40-B4CF-4CD9C6BA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9064-2329-7853-7C9E-3CDCB7C6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DC94F-318B-E48E-AF46-C432CE68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64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82AB7-2B08-521B-5152-C9B8D85B6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A5F48-1650-E919-AEC2-52B093237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5BDFE-4D8F-9074-7EEF-138AC9A8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CB83-7DC9-61D6-9871-6D79CE5E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973CE-1E91-1366-416E-05A74F42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33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7365-DA0E-8517-487A-7BBF48C4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2EA2-E906-7FDE-CB94-E3942878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1D7EB-BE52-91C9-3B07-8A94A9FD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F2DFD-BA64-647F-9636-7BF5BCA6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AE5F-BC60-66D7-BF39-A1237EDF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21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97FC-3D17-7465-1954-228B5969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023C9-9FB4-47E1-966A-3ED1CCE7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E7534-D266-DA29-DFF5-534A64A79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7D8A1-DEAB-E2CB-F8F6-52C0CA3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10C4F-FCD0-8706-4846-048574C3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2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0604-05FF-8521-2E5A-FF70706D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6977-C702-C1C4-73AB-8152C9846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2B95E-89E4-26E4-24EC-2C215FA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C886C-0034-9322-6956-63D9C2F9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BC3C3-97B0-B8D5-A737-A553C2B4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BBEB7-CEBA-103D-9EAE-D44AC4F5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49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83DD-2185-0529-1E84-8CCB8F5E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6ADC-F907-AFCF-45F3-908C96D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6AB4-DE39-474C-E012-2E062D584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8A084-B133-08D8-0164-53A6963FE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141DE-CC3F-B5C9-3B4F-C1291CC52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84A587-3A80-9D6C-F2E3-412DE16D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324FB-3F35-E8A6-3E2F-50718705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B0F32-569F-6DD8-D4B2-E20B388B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12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9B6-6C26-0FD4-DDB9-71DB97AC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7425B-E502-E1CB-3360-CE5F824E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BF852-7ADD-7047-2EB1-F01BC4EE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BF876-821D-41CC-1C04-DA4CE15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95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59E7-4781-53B4-CE42-BC73270B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75494-A840-C928-8EA7-B8D43570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B2111-9D24-B23F-5127-7F54200A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24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B339-21F5-8F01-312D-F14C5DBD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C0FB8-3906-B1E9-866F-09C43A791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3D1DE-4D44-536D-EA64-84109F8C1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40EEA-EF9C-CC8E-D959-37C3FD9F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A013-FAD9-07AA-7CCF-AFD31A7F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04E62-E562-FB10-9AEF-CF40E1A6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43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3D8-182F-472B-C1D8-4851C28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F22F2-CFE8-C7B5-911C-26A5DE3AF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1EB5D-D153-FD26-122D-DCE6B8CEB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BC749-0755-0883-D7B7-EC64F03D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8269-F965-AEC7-E2A2-8972347B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066CE-BA3F-14F5-C9F1-A90336E1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80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EEC49-FD8D-9765-38A8-E7CF26C0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36057-789E-DB6B-6BC1-109C50BC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27A35-C95B-3C40-8248-3DF3A461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1CF0D-B6F1-4555-9E0C-FD1EE9D3B8CC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C4A9-298E-F64A-D491-7077ECED0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58438-A581-4302-0817-23939776A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BC44D9-B899-49A3-B5F0-A68853948C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980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D7C4-0455-067E-8FDA-CBA44E9AC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E6FE-A2BB-B291-A442-3A93BA17B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35E5F-9329-B649-0D3F-61C0FBC7B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3970F-3A64-C27D-EDC1-DBF5EF15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8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3A1AC-DA1A-A348-795D-912B3E9D9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75DB1-976F-E6D0-B3FF-CC899D0B3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30C42-C836-54EB-E204-1A0810DF9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8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7E746-3AEF-D0C7-1C70-07D4A61A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5C3C1-259A-8B45-FE9D-E29B2070E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7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5AC73-5E8D-DB36-3036-5B511AF7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BBF77-DC7D-36CC-40B4-E2826900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11B0E-00E3-A0F5-6544-4F70B4FA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CE5AF-F881-1A0B-B66D-B0BA3835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subhan mohd abdul</dc:creator>
  <cp:lastModifiedBy>subhan mohd abdul</cp:lastModifiedBy>
  <cp:revision>1</cp:revision>
  <dcterms:created xsi:type="dcterms:W3CDTF">2025-04-16T03:21:19Z</dcterms:created>
  <dcterms:modified xsi:type="dcterms:W3CDTF">2025-04-16T03:32:55Z</dcterms:modified>
</cp:coreProperties>
</file>